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8" r:id="rId6"/>
    <p:sldId id="260" r:id="rId7"/>
    <p:sldId id="265" r:id="rId8"/>
    <p:sldId id="267" r:id="rId9"/>
    <p:sldId id="269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FDAEED-A103-4408-A9F7-6F16290607A9}" v="18" dt="2023-01-29T16:17:53.6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7555C-2CE0-6C93-9668-F5A0FB59C5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3952FD-B28F-BDD0-0432-D564CD39BD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35229-613A-872D-2E98-7DF4FAE6A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4FFB4-B94E-036A-5ACB-F49CED6A7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A2B3F-16A5-B9FF-B593-0BE5AA8A5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171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B097A-AF8A-9E97-4607-8275636C7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FF545-358B-F879-0D4B-0B5367F10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289D6-7317-F85C-DC2E-56E2798E0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47547-46C8-1615-3730-866077550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7F71F-555E-9034-5A8A-A86B0164F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370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58A808-79C7-B6F2-0494-B6A4D70FCE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8ACD66-7101-6768-D3CF-F3C3F8FDFC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F45F1-3821-C87E-4CFC-ADFE9DFE3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EE0E5-64B5-3702-72B6-5E6C906A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94163-DB63-CAAC-B538-87F22F09F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10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3FBBE-7E24-CC7E-A563-83EE1CCCE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E0328-9CEA-87A8-15A3-C637218B6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D2A4A7-99B5-0826-BCF0-09CE76DB0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9695B9-2FF2-6F45-61A5-A0C46BD83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CED42-DBC7-53F8-35E5-9E133CFA8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79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71AEB-F89B-19EA-7A0A-9BF87B568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CE88F-7C3C-DD08-8E29-9B74E47F8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E007C-7812-DA22-150C-86E4BCF27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567C1-2251-20D8-E1FA-595689895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5EC6B-6668-0C5F-0536-333FF99A1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400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A2556-9706-438D-CC6A-4B5231607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1F243-9F47-1D68-5489-8DFDD0850C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3D6CB1-FF6E-B4F2-2B2F-73FECCDC8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276F1-AE5C-51E8-D6C6-0A7810305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9CFEBA-FF92-4AAC-B733-ED1C7D743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89C0B1-5A97-B63E-27EF-18EAC2B3E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762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EAC46-2E81-227C-6C01-6796DA5CB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280A0C-411A-21A7-1CF1-C89744D9C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8DFB95-BCC1-07FB-6FD1-319DB9A7D7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A7A499-2A1B-E2C2-E9B2-0F1234DBDB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61A94E-0188-DD3F-ED70-F68E6AAEC0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E3743B-560F-2C11-3E69-400CAF51A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97C716-397F-9E0F-D265-39F6A206A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C87B4C-5D27-9848-8643-B8A6A8DE2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39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24996-3617-8714-352D-59E9C100A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2FA5AA-7F03-E4F7-0572-63184E320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87667B-4B63-7F24-6771-9A2BBC04F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9770A9-35EA-9524-6614-2A70240FE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75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55B0D8-C2B0-7E80-F0B9-C3FC8A71C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3A3573-F6D0-DC95-067D-4B3AF884F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F72037-54F3-1D78-B504-01364D145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9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871F9-8801-565F-1544-2F68C70A7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A6B5F-C3B1-703D-7FE1-50E1665B7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A6A05C-66BD-78F2-90CF-D9002B6C3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F032D-D46B-96F6-491E-DA4AF9BAF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CD1FC-F885-99F9-5A19-6289559CB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266CF6-08B7-FBCC-7C9B-653A4E335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215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4C681-322A-F599-EC8F-4B1B3761D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3C85D6-D980-5ED4-BCD0-DDE248A4F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8B335C-07E4-B699-1266-256858A3D8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257045-70E7-642D-9114-C1D9FDAA3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C6B5D4-2D29-2D67-B2C5-7C087A9E0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37E8DF-9994-9FF0-270E-34C27E9DB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999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5EBAD-A44D-D1DE-1F3D-100EAF3D2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5A3D2-F653-5AE3-ED9A-CC988DB7B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11D38-D0C5-64F7-7AAF-366F8D19AF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7CBC36-EB4C-4B71-8B2E-63F440D47B16}" type="datetimeFigureOut">
              <a:rPr lang="en-US" smtClean="0"/>
              <a:t>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31074-5811-C095-B690-3B84E9A9E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60080-9D4F-9E41-5F57-4756265127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8D8C7-9990-4B99-B516-BC1D85DBA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493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acfocus.org/index.php?p=data-downloa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2033-11B1-779C-6CBF-B2327BF5AA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/>
          <a:lstStyle/>
          <a:p>
            <a:r>
              <a:rPr lang="en-US" b="1" dirty="0"/>
              <a:t>Hydraulic Fracturing(</a:t>
            </a:r>
            <a:r>
              <a:rPr lang="en-US" b="1" dirty="0" err="1"/>
              <a:t>Fracing</a:t>
            </a:r>
            <a:r>
              <a:rPr lang="en-US" b="1" dirty="0"/>
              <a:t>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AB933D-7B1D-9702-0150-A3BABF91DB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Anjuli </a:t>
            </a:r>
            <a:r>
              <a:rPr lang="en-US" dirty="0" err="1"/>
              <a:t>Gairola</a:t>
            </a:r>
            <a:r>
              <a:rPr lang="en-US" dirty="0"/>
              <a:t>, John Silberstein, Danielle </a:t>
            </a:r>
            <a:r>
              <a:rPr lang="en-US" dirty="0" err="1"/>
              <a:t>Torpy</a:t>
            </a:r>
            <a:r>
              <a:rPr lang="en-US" dirty="0"/>
              <a:t>, Jasmine Wiley</a:t>
            </a:r>
          </a:p>
        </p:txBody>
      </p:sp>
    </p:spTree>
    <p:extLst>
      <p:ext uri="{BB962C8B-B14F-4D97-AF65-F5344CB8AC3E}">
        <p14:creationId xmlns:p14="http://schemas.microsoft.com/office/powerpoint/2010/main" val="3632338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6D2CB-762D-4E2B-231D-C36DF90B8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Conclusions/future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2BF39-B798-E610-3013-17F6693CE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1328"/>
            <a:ext cx="10515600" cy="4695635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  <a:p>
            <a:pPr lvl="1"/>
            <a:r>
              <a:rPr lang="en-US" dirty="0"/>
              <a:t>In 2012, the total number of fracing wells was 3705 in Texas.</a:t>
            </a:r>
          </a:p>
          <a:p>
            <a:pPr lvl="1"/>
            <a:r>
              <a:rPr lang="en-US" dirty="0"/>
              <a:t>Pioneer was the top operator, with an opening of 314 wells, in 2012 in Texas.</a:t>
            </a:r>
          </a:p>
          <a:p>
            <a:pPr lvl="2"/>
            <a:r>
              <a:rPr lang="en-US" dirty="0"/>
              <a:t>Devon Energy and EOG Resources were second and third with 206 and 169 wells, respectively.   </a:t>
            </a:r>
          </a:p>
          <a:p>
            <a:r>
              <a:rPr lang="en-US" dirty="0"/>
              <a:t>Future directions</a:t>
            </a:r>
          </a:p>
          <a:p>
            <a:pPr lvl="1"/>
            <a:r>
              <a:rPr lang="en-US" dirty="0"/>
              <a:t>Dashboard showing the change in the number of wells across years in various States.</a:t>
            </a:r>
          </a:p>
          <a:p>
            <a:pPr lvl="1"/>
            <a:r>
              <a:rPr lang="en-US" dirty="0"/>
              <a:t>Comparing the depth of wells.</a:t>
            </a:r>
          </a:p>
          <a:p>
            <a:pPr lvl="1"/>
            <a:r>
              <a:rPr lang="en-US" dirty="0"/>
              <a:t>Volume of water used for fracing.</a:t>
            </a:r>
          </a:p>
          <a:p>
            <a:pPr lvl="1"/>
            <a:r>
              <a:rPr lang="en-US" dirty="0"/>
              <a:t>Fracing and relationship with energy prices.</a:t>
            </a:r>
          </a:p>
          <a:p>
            <a:pPr lvl="1"/>
            <a:r>
              <a:rPr lang="en-US" dirty="0"/>
              <a:t>Health and environmental impact of fracing. 	</a:t>
            </a:r>
          </a:p>
        </p:txBody>
      </p:sp>
    </p:spTree>
    <p:extLst>
      <p:ext uri="{BB962C8B-B14F-4D97-AF65-F5344CB8AC3E}">
        <p14:creationId xmlns:p14="http://schemas.microsoft.com/office/powerpoint/2010/main" val="1075818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12CF39-B398-ADDF-B721-5958F248CD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427604"/>
          </a:xfrm>
        </p:spPr>
        <p:txBody>
          <a:bodyPr>
            <a:normAutofit/>
          </a:bodyPr>
          <a:lstStyle/>
          <a:p>
            <a:r>
              <a:rPr lang="en-US" b="1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Questions Please</a:t>
            </a:r>
          </a:p>
        </p:txBody>
      </p:sp>
    </p:spTree>
    <p:extLst>
      <p:ext uri="{BB962C8B-B14F-4D97-AF65-F5344CB8AC3E}">
        <p14:creationId xmlns:p14="http://schemas.microsoft.com/office/powerpoint/2010/main" val="1463502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69339-8850-AFA3-05BA-8145D17C1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46A33-AAFB-3758-7A50-C3EB5FA6E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Fracing</a:t>
            </a:r>
            <a:r>
              <a:rPr lang="en-US" dirty="0"/>
              <a:t> is injecting sand, water, or chemicals with high pressure underground via well – releasing trapped oil &amp; gas</a:t>
            </a:r>
          </a:p>
          <a:p>
            <a:r>
              <a:rPr lang="en-US" dirty="0"/>
              <a:t>Concerns associated and so controversial</a:t>
            </a:r>
          </a:p>
          <a:p>
            <a:r>
              <a:rPr lang="en-US" dirty="0"/>
              <a:t>Area of interest for the project – In the year 2012 in Texas</a:t>
            </a:r>
          </a:p>
          <a:p>
            <a:pPr lvl="1"/>
            <a:r>
              <a:rPr lang="en-US" dirty="0"/>
              <a:t>Number of </a:t>
            </a:r>
            <a:r>
              <a:rPr lang="en-US" dirty="0" err="1"/>
              <a:t>fracing</a:t>
            </a:r>
            <a:r>
              <a:rPr lang="en-US" dirty="0"/>
              <a:t> wells </a:t>
            </a:r>
          </a:p>
          <a:p>
            <a:pPr lvl="1"/>
            <a:r>
              <a:rPr lang="en-US" dirty="0"/>
              <a:t>Top operators who opened the most wells </a:t>
            </a:r>
          </a:p>
          <a:p>
            <a:pPr lvl="1"/>
            <a:r>
              <a:rPr lang="en-US" dirty="0"/>
              <a:t>Location of the top three operators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609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37FFA-CF6D-AB97-B15D-38E62EF1C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Data visualization prep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FCF3C-12C1-2540-A5E6-BA0FD8090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Dashboard </a:t>
            </a:r>
          </a:p>
          <a:p>
            <a:r>
              <a:rPr lang="en-US" dirty="0" err="1"/>
              <a:t>Streetmap</a:t>
            </a:r>
            <a:r>
              <a:rPr lang="en-US" dirty="0"/>
              <a:t> with topography layers of </a:t>
            </a:r>
            <a:r>
              <a:rPr lang="en-US" dirty="0" err="1"/>
              <a:t>fracing</a:t>
            </a:r>
            <a:r>
              <a:rPr lang="en-US" dirty="0"/>
              <a:t> wells in Texas in 2012.</a:t>
            </a:r>
          </a:p>
          <a:p>
            <a:r>
              <a:rPr lang="en-US" dirty="0" err="1"/>
              <a:t>Barchart</a:t>
            </a:r>
            <a:r>
              <a:rPr lang="en-US" dirty="0"/>
              <a:t> using </a:t>
            </a:r>
            <a:r>
              <a:rPr lang="en-US" dirty="0" err="1"/>
              <a:t>plotly</a:t>
            </a:r>
            <a:r>
              <a:rPr lang="en-US" dirty="0"/>
              <a:t> for top 13 operators that opened the most wells in 2012.</a:t>
            </a:r>
          </a:p>
          <a:p>
            <a:r>
              <a:rPr lang="en-US" dirty="0" err="1"/>
              <a:t>Streetmap</a:t>
            </a:r>
            <a:r>
              <a:rPr lang="en-US" dirty="0"/>
              <a:t> with color coordinated markers for top three operators (Devon Energy, Pioneer Natural Resources, EOG Resources).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89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5E164-2877-6254-32D7-A6E18F722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8FD19-1852-DD0F-B1C0-3D0D5EA2E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was extracted from </a:t>
            </a:r>
            <a:r>
              <a:rPr lang="en-US" dirty="0" err="1">
                <a:hlinkClick r:id="rId2"/>
              </a:rPr>
              <a:t>Fracdata</a:t>
            </a:r>
            <a:endParaRPr lang="en-US" dirty="0"/>
          </a:p>
          <a:p>
            <a:r>
              <a:rPr lang="en-US" dirty="0"/>
              <a:t>Downloaded in CSV format</a:t>
            </a:r>
          </a:p>
          <a:p>
            <a:r>
              <a:rPr lang="en-US" dirty="0"/>
              <a:t>Data transformed and uploaded in SQL database</a:t>
            </a:r>
          </a:p>
          <a:p>
            <a:r>
              <a:rPr lang="en-US" dirty="0"/>
              <a:t>Further data transformed to JSON for visualizations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617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37FFA-CF6D-AB97-B15D-38E62EF1C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634"/>
            <a:ext cx="10515600" cy="68167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FCF3C-12C1-2540-A5E6-BA0FD8090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2FB3C7-D482-FDD6-D553-AC30060F5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084" y="553021"/>
            <a:ext cx="5734980" cy="6217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331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AA61D-DB5B-9BE9-7B0E-70B0ADB59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772"/>
            <a:ext cx="10515600" cy="714528"/>
          </a:xfrm>
        </p:spPr>
        <p:txBody>
          <a:bodyPr/>
          <a:lstStyle/>
          <a:p>
            <a:pPr algn="ctr"/>
            <a:r>
              <a:rPr lang="en-US" b="1" dirty="0"/>
              <a:t>Visualization -1A Street 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61D0CB-D56E-E465-9E7F-02231A1729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4400"/>
            <a:ext cx="12127225" cy="59436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F6C8AD-D290-9394-0AC2-9626034CBFBE}"/>
              </a:ext>
            </a:extLst>
          </p:cNvPr>
          <p:cNvSpPr txBox="1"/>
          <p:nvPr/>
        </p:nvSpPr>
        <p:spPr>
          <a:xfrm>
            <a:off x="2926080" y="1097280"/>
            <a:ext cx="6775704" cy="800219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Total number of fracing wells in Texas in 2012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454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AA61D-DB5B-9BE9-7B0E-70B0ADB59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3110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900" b="1" dirty="0"/>
              <a:t>Visualization -1B T</a:t>
            </a:r>
            <a:r>
              <a:rPr lang="en-US" b="1" dirty="0"/>
              <a:t>opographical view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732AFF7-6A5B-6889-51EB-2F211F2982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" y="745387"/>
            <a:ext cx="11821366" cy="585216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6F98324-1027-F0F8-71EE-D9713DE6FBD5}"/>
              </a:ext>
            </a:extLst>
          </p:cNvPr>
          <p:cNvSpPr txBox="1"/>
          <p:nvPr/>
        </p:nvSpPr>
        <p:spPr>
          <a:xfrm>
            <a:off x="6757416" y="5004617"/>
            <a:ext cx="3749040" cy="1231106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Total number of fracing wells in Texas in 2012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216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7E8EF-A571-1BC5-EC45-2F2DA4C38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8217"/>
          </a:xfrm>
        </p:spPr>
        <p:txBody>
          <a:bodyPr/>
          <a:lstStyle/>
          <a:p>
            <a:pPr algn="ctr"/>
            <a:r>
              <a:rPr lang="en-US" b="1" dirty="0"/>
              <a:t>Visualization -2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75DBC4-1AB7-B383-8012-C0F826054B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851" y="1653204"/>
            <a:ext cx="12322573" cy="512064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691510-88C8-3824-CD95-FAED29EAEB09}"/>
              </a:ext>
            </a:extLst>
          </p:cNvPr>
          <p:cNvSpPr txBox="1"/>
          <p:nvPr/>
        </p:nvSpPr>
        <p:spPr>
          <a:xfrm>
            <a:off x="838200" y="999101"/>
            <a:ext cx="10963656" cy="52322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The number of fracing wells opened by top 13 Operators in 2012 in Texas</a:t>
            </a:r>
          </a:p>
        </p:txBody>
      </p:sp>
    </p:spTree>
    <p:extLst>
      <p:ext uri="{BB962C8B-B14F-4D97-AF65-F5344CB8AC3E}">
        <p14:creationId xmlns:p14="http://schemas.microsoft.com/office/powerpoint/2010/main" val="2620182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7E8EF-A571-1BC5-EC45-2F2DA4C38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68217"/>
          </a:xfrm>
        </p:spPr>
        <p:txBody>
          <a:bodyPr/>
          <a:lstStyle/>
          <a:p>
            <a:pPr algn="ctr"/>
            <a:r>
              <a:rPr lang="en-US" b="1" dirty="0"/>
              <a:t>Visualization -3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696B21-81F1-AEFD-6107-A7B8C3F4B342}"/>
              </a:ext>
            </a:extLst>
          </p:cNvPr>
          <p:cNvSpPr txBox="1"/>
          <p:nvPr/>
        </p:nvSpPr>
        <p:spPr>
          <a:xfrm>
            <a:off x="838200" y="783944"/>
            <a:ext cx="10963656" cy="52322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Top 3 Operators in 2012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066C4DA-73C7-91D8-9689-EDF171F56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0613" y="1389494"/>
            <a:ext cx="7023192" cy="5394960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7B5C506-E170-6FEC-36B3-F09CB656C514}"/>
              </a:ext>
            </a:extLst>
          </p:cNvPr>
          <p:cNvSpPr txBox="1"/>
          <p:nvPr/>
        </p:nvSpPr>
        <p:spPr>
          <a:xfrm>
            <a:off x="5637475" y="2914153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85B1AA-8C37-C0BE-56EF-FA4D746EB4A7}"/>
              </a:ext>
            </a:extLst>
          </p:cNvPr>
          <p:cNvSpPr/>
          <p:nvPr/>
        </p:nvSpPr>
        <p:spPr>
          <a:xfrm>
            <a:off x="838200" y="1969935"/>
            <a:ext cx="2870421" cy="2918129"/>
          </a:xfrm>
          <a:prstGeom prst="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u="sng" dirty="0"/>
              <a:t>Legend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Pioneer Resources –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Devon Energy –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Orange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EOG Resources – </a:t>
            </a:r>
            <a:r>
              <a:rPr lang="en-US" dirty="0">
                <a:solidFill>
                  <a:srgbClr val="7030A0"/>
                </a:solidFill>
              </a:rPr>
              <a:t>Purple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Others - Black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703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328</Words>
  <Application>Microsoft Office PowerPoint</Application>
  <PresentationFormat>Widescreen</PresentationFormat>
  <Paragraphs>47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Hydraulic Fracturing(Fracing)</vt:lpstr>
      <vt:lpstr>Introduction</vt:lpstr>
      <vt:lpstr>Data visualization prep work</vt:lpstr>
      <vt:lpstr>Data processing</vt:lpstr>
      <vt:lpstr>Home Page</vt:lpstr>
      <vt:lpstr>Visualization -1A Street view</vt:lpstr>
      <vt:lpstr>Visualization -1B Topographical view  </vt:lpstr>
      <vt:lpstr>Visualization -2</vt:lpstr>
      <vt:lpstr>Visualization -3</vt:lpstr>
      <vt:lpstr>Conclusions/future directions</vt:lpstr>
      <vt:lpstr>Thank you  Questions Please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Hydraulic fracturing(fracing)</dc:title>
  <dc:creator>Anjuli Gairola</dc:creator>
  <cp:lastModifiedBy>Anjuli Gairola</cp:lastModifiedBy>
  <cp:revision>4</cp:revision>
  <dcterms:created xsi:type="dcterms:W3CDTF">2023-01-27T00:51:53Z</dcterms:created>
  <dcterms:modified xsi:type="dcterms:W3CDTF">2023-01-29T16:51:54Z</dcterms:modified>
</cp:coreProperties>
</file>

<file path=docProps/thumbnail.jpeg>
</file>